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9" r:id="rId1"/>
  </p:sldMasterIdLst>
  <p:handoutMasterIdLst>
    <p:handoutMasterId r:id="rId3"/>
  </p:handoutMasterIdLst>
  <p:sldIdLst>
    <p:sldId id="256" r:id="rId2"/>
  </p:sldIdLst>
  <p:sldSz cx="51206400" cy="32918400"/>
  <p:notesSz cx="6997700" cy="92837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Storybook" pitchFamily="2" charset="0"/>
        <a:ea typeface="ＭＳ Ｐゴシック" pitchFamily="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Storybook" pitchFamily="2" charset="0"/>
        <a:ea typeface="ＭＳ Ｐゴシック" pitchFamily="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Storybook" pitchFamily="2" charset="0"/>
        <a:ea typeface="ＭＳ Ｐゴシック" pitchFamily="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Storybook" pitchFamily="2" charset="0"/>
        <a:ea typeface="ＭＳ Ｐゴシック" pitchFamily="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Storybook" pitchFamily="2" charset="0"/>
        <a:ea typeface="ＭＳ Ｐゴシック" pitchFamily="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Storybook" pitchFamily="2" charset="0"/>
        <a:ea typeface="ＭＳ Ｐゴシック" pitchFamily="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Storybook" pitchFamily="2" charset="0"/>
        <a:ea typeface="ＭＳ Ｐゴシック" pitchFamily="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Storybook" pitchFamily="2" charset="0"/>
        <a:ea typeface="ＭＳ Ｐゴシック" pitchFamily="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Storybook" pitchFamily="2" charset="0"/>
        <a:ea typeface="ＭＳ Ｐゴシック" pitchFamily="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FF"/>
    <a:srgbClr val="FF6600"/>
    <a:srgbClr val="FF9900"/>
    <a:srgbClr val="FF3300"/>
    <a:srgbClr val="000099"/>
    <a:srgbClr val="FFFF00"/>
    <a:srgbClr val="0033CC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7" d="100"/>
          <a:sy n="17" d="100"/>
        </p:scale>
        <p:origin x="-2478" y="-960"/>
      </p:cViewPr>
      <p:guideLst>
        <p:guide orient="horz" pos="6969"/>
        <p:guide orient="horz" pos="6626"/>
        <p:guide pos="604"/>
        <p:guide pos="1853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4188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7603" tIns="8801" rIns="17603" bIns="8801" numCol="1" anchor="t" anchorCtr="0" compatLnSpc="1">
            <a:prstTxWarp prst="textNoShape">
              <a:avLst/>
            </a:prstTxWarp>
          </a:bodyPr>
          <a:lstStyle>
            <a:lvl1pPr defTabSz="176213">
              <a:defRPr sz="200">
                <a:latin typeface="Times New Roman" pitchFamily="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9225" y="0"/>
            <a:ext cx="3041650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7603" tIns="8801" rIns="17603" bIns="8801" numCol="1" anchor="t" anchorCtr="0" compatLnSpc="1">
            <a:prstTxWarp prst="textNoShape">
              <a:avLst/>
            </a:prstTxWarp>
          </a:bodyPr>
          <a:lstStyle>
            <a:lvl1pPr algn="r" defTabSz="176213">
              <a:defRPr sz="200">
                <a:latin typeface="Times New Roman" pitchFamily="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18563"/>
            <a:ext cx="3024188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7603" tIns="8801" rIns="17603" bIns="8801" numCol="1" anchor="b" anchorCtr="0" compatLnSpc="1">
            <a:prstTxWarp prst="textNoShape">
              <a:avLst/>
            </a:prstTxWarp>
          </a:bodyPr>
          <a:lstStyle>
            <a:lvl1pPr defTabSz="176213">
              <a:defRPr sz="200">
                <a:latin typeface="Times New Roman" pitchFamily="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9225" y="8818563"/>
            <a:ext cx="3041650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7603" tIns="8801" rIns="17603" bIns="8801" numCol="1" anchor="b" anchorCtr="0" compatLnSpc="1">
            <a:prstTxWarp prst="textNoShape">
              <a:avLst/>
            </a:prstTxWarp>
          </a:bodyPr>
          <a:lstStyle>
            <a:lvl1pPr algn="r" defTabSz="176213">
              <a:defRPr sz="200">
                <a:latin typeface="Times New Roman" pitchFamily="4" charset="0"/>
              </a:defRPr>
            </a:lvl1pPr>
          </a:lstStyle>
          <a:p>
            <a:pPr>
              <a:defRPr/>
            </a:pPr>
            <a:fld id="{87A30AC5-139F-49D9-8BEA-914AF6E58B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5250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51206400" cy="329184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black">
            <a:xfrm>
              <a:off x="1008" y="0"/>
              <a:ext cx="4752" cy="432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480675" tIns="240337" rIns="480675" bIns="240337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ltGray">
            <a:xfrm>
              <a:off x="0" y="0"/>
              <a:ext cx="1008" cy="4320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 wrap="none" lIns="480675" tIns="240337" rIns="480675" bIns="240337" anchor="ctr"/>
            <a:lstStyle/>
            <a:p>
              <a:pPr algn="ctr" defTabSz="4806950">
                <a:defRPr/>
              </a:pPr>
              <a:endParaRPr lang="en-US" sz="12600">
                <a:solidFill>
                  <a:schemeClr val="tx2"/>
                </a:solidFill>
                <a:latin typeface="Times New Roman" pitchFamily="4" charset="0"/>
              </a:endParaRPr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ltGray">
            <a:xfrm>
              <a:off x="0" y="0"/>
              <a:ext cx="5760" cy="2400"/>
            </a:xfrm>
            <a:custGeom>
              <a:avLst/>
              <a:gdLst/>
              <a:ahLst/>
              <a:cxnLst>
                <a:cxn ang="0">
                  <a:pos x="0" y="1200"/>
                </a:cxn>
                <a:cxn ang="0">
                  <a:pos x="1008" y="2400"/>
                </a:cxn>
                <a:cxn ang="0">
                  <a:pos x="5760" y="1536"/>
                </a:cxn>
                <a:cxn ang="0">
                  <a:pos x="5760" y="0"/>
                </a:cxn>
                <a:cxn ang="0">
                  <a:pos x="0" y="0"/>
                </a:cxn>
                <a:cxn ang="0">
                  <a:pos x="0" y="1200"/>
                </a:cxn>
              </a:cxnLst>
              <a:rect l="0" t="0" r="r" b="b"/>
              <a:pathLst>
                <a:path w="5760" h="2400">
                  <a:moveTo>
                    <a:pt x="0" y="1200"/>
                  </a:moveTo>
                  <a:lnTo>
                    <a:pt x="1008" y="2400"/>
                  </a:lnTo>
                  <a:lnTo>
                    <a:pt x="5760" y="1536"/>
                  </a:lnTo>
                  <a:lnTo>
                    <a:pt x="5760" y="0"/>
                  </a:lnTo>
                  <a:lnTo>
                    <a:pt x="0" y="0"/>
                  </a:lnTo>
                  <a:lnTo>
                    <a:pt x="0" y="120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 wrap="none" lIns="480675" tIns="240337" rIns="480675" bIns="240337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3078" name="Rectangle 6"/>
          <p:cNvSpPr>
            <a:spLocks noGrp="1" noChangeArrowheads="1"/>
          </p:cNvSpPr>
          <p:nvPr>
            <p:ph type="ctrTitle"/>
          </p:nvPr>
        </p:nvSpPr>
        <p:spPr>
          <a:xfrm>
            <a:off x="3840163" y="6950075"/>
            <a:ext cx="43526075" cy="54864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1522075" y="18653125"/>
            <a:ext cx="35844163" cy="841375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dt" sz="half" idx="10"/>
          </p:nvPr>
        </p:nvSpPr>
        <p:spPr>
          <a:xfrm>
            <a:off x="9388475" y="30724475"/>
            <a:ext cx="10668000" cy="2193925"/>
          </a:xfrm>
        </p:spPr>
        <p:txBody>
          <a:bodyPr/>
          <a:lstStyle>
            <a:lvl1pPr>
              <a:defRPr>
                <a:solidFill>
                  <a:srgbClr val="80808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ftr" sz="quarter" idx="11"/>
          </p:nvPr>
        </p:nvSpPr>
        <p:spPr>
          <a:xfrm>
            <a:off x="22190075" y="30724475"/>
            <a:ext cx="16214725" cy="2193925"/>
          </a:xfrm>
        </p:spPr>
        <p:txBody>
          <a:bodyPr/>
          <a:lstStyle>
            <a:lvl1pPr>
              <a:defRPr>
                <a:solidFill>
                  <a:srgbClr val="80808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0538400" y="30724475"/>
            <a:ext cx="10668000" cy="2193925"/>
          </a:xfrm>
        </p:spPr>
        <p:txBody>
          <a:bodyPr/>
          <a:lstStyle>
            <a:lvl1pPr>
              <a:defRPr>
                <a:solidFill>
                  <a:srgbClr val="808080"/>
                </a:solidFill>
              </a:defRPr>
            </a:lvl1pPr>
          </a:lstStyle>
          <a:p>
            <a:pPr>
              <a:defRPr/>
            </a:pPr>
            <a:fld id="{BA0E2BD7-9550-42A4-B3D3-29F13901D5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2522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7FD538-A749-4FB4-B396-5C1691A7E8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4083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925500" y="731838"/>
            <a:ext cx="11693525" cy="285289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40163" y="731838"/>
            <a:ext cx="34932937" cy="285289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EAD8A7-E3A2-4E26-93F9-C73DBEDEC9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6509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600903-AFAD-4DE8-8221-D532B6D0C8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39344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44950" y="21153438"/>
            <a:ext cx="43526075" cy="653732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44950" y="13952538"/>
            <a:ext cx="43526075" cy="72009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02AA3D-4B5E-4D29-99A5-B374DE5A78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8271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094538" y="9509125"/>
            <a:ext cx="21685250" cy="19751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8932188" y="9509125"/>
            <a:ext cx="21686837" cy="19751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586B2B-AFD0-4B93-887B-7F891880C8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58503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638" y="1317625"/>
            <a:ext cx="46085125" cy="5486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60638" y="7369175"/>
            <a:ext cx="22625050" cy="30702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60638" y="10439400"/>
            <a:ext cx="22625050" cy="189658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6012775" y="7369175"/>
            <a:ext cx="22632988" cy="30702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6012775" y="10439400"/>
            <a:ext cx="22632988" cy="189658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568B15-71C2-47B6-B69F-056FD35619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3956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532241-CDC2-4694-A16F-ED12364425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4821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8C84C9-79B4-4438-B74B-A7209A6FBF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0149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638" y="1311275"/>
            <a:ext cx="16846550" cy="557688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019963" y="1311275"/>
            <a:ext cx="28625800" cy="2809398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638" y="6888163"/>
            <a:ext cx="16846550" cy="225171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C5FC88-00BC-45E5-9A92-B880DEF0FD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4629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36175" y="23042563"/>
            <a:ext cx="30724475" cy="27209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36175" y="2941638"/>
            <a:ext cx="30724475" cy="1975008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36175" y="25763538"/>
            <a:ext cx="30724475" cy="3862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547BC3-026C-4A48-8146-CDE244C0F8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1562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>
          <a:outerShdw blurRad="63500" dist="107763" dir="2700000" algn="ctr" rotWithShape="0">
            <a:srgbClr val="000000">
              <a:alpha val="74998"/>
            </a:srgbClr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3840163" y="731838"/>
            <a:ext cx="43526075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80675" tIns="240337" rIns="480675" bIns="24033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7"/>
          <p:cNvSpPr>
            <a:spLocks noGrp="1" noChangeArrowheads="1"/>
          </p:cNvSpPr>
          <p:nvPr>
            <p:ph type="body" idx="1"/>
          </p:nvPr>
        </p:nvSpPr>
        <p:spPr bwMode="white">
          <a:xfrm>
            <a:off x="7094538" y="9509125"/>
            <a:ext cx="43524487" cy="1975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80675" tIns="240337" rIns="480675" bIns="24033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961438" y="30724475"/>
            <a:ext cx="10668000" cy="219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80675" tIns="240337" rIns="480675" bIns="240337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7400">
                <a:solidFill>
                  <a:schemeClr val="folHlink"/>
                </a:solidFill>
                <a:latin typeface="Tahoma" pitchFamily="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1763038" y="30724475"/>
            <a:ext cx="16214725" cy="219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80675" tIns="240337" rIns="480675" bIns="240337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7400">
                <a:solidFill>
                  <a:schemeClr val="folHlink"/>
                </a:solidFill>
                <a:latin typeface="Tahoma" pitchFamily="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8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0111363" y="30724475"/>
            <a:ext cx="10668000" cy="219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80675" tIns="240337" rIns="480675" bIns="240337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7400">
                <a:solidFill>
                  <a:schemeClr val="folHlink"/>
                </a:solidFill>
                <a:latin typeface="Tahoma" pitchFamily="4" charset="0"/>
              </a:defRPr>
            </a:lvl1pPr>
          </a:lstStyle>
          <a:p>
            <a:pPr>
              <a:defRPr/>
            </a:pPr>
            <a:fld id="{D911D455-AF30-403A-BEE5-0F0A6A3B87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96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4806950" rtl="0" eaLnBrk="0" fontAlgn="base" hangingPunct="0">
        <a:spcBef>
          <a:spcPct val="0"/>
        </a:spcBef>
        <a:spcAft>
          <a:spcPct val="0"/>
        </a:spcAft>
        <a:defRPr kumimoji="1" sz="23200">
          <a:solidFill>
            <a:schemeClr val="tx2"/>
          </a:solidFill>
          <a:latin typeface="+mj-lt"/>
          <a:ea typeface="ＭＳ Ｐゴシック" pitchFamily="4" charset="-128"/>
          <a:cs typeface="+mj-cs"/>
        </a:defRPr>
      </a:lvl1pPr>
      <a:lvl2pPr algn="l" defTabSz="4806950" rtl="0" eaLnBrk="0" fontAlgn="base" hangingPunct="0">
        <a:spcBef>
          <a:spcPct val="0"/>
        </a:spcBef>
        <a:spcAft>
          <a:spcPct val="0"/>
        </a:spcAft>
        <a:defRPr kumimoji="1" sz="23200">
          <a:solidFill>
            <a:schemeClr val="tx2"/>
          </a:solidFill>
          <a:latin typeface="Tahoma" pitchFamily="4" charset="0"/>
          <a:ea typeface="ＭＳ Ｐゴシック" pitchFamily="4" charset="-128"/>
        </a:defRPr>
      </a:lvl2pPr>
      <a:lvl3pPr algn="l" defTabSz="4806950" rtl="0" eaLnBrk="0" fontAlgn="base" hangingPunct="0">
        <a:spcBef>
          <a:spcPct val="0"/>
        </a:spcBef>
        <a:spcAft>
          <a:spcPct val="0"/>
        </a:spcAft>
        <a:defRPr kumimoji="1" sz="23200">
          <a:solidFill>
            <a:schemeClr val="tx2"/>
          </a:solidFill>
          <a:latin typeface="Tahoma" pitchFamily="4" charset="0"/>
          <a:ea typeface="ＭＳ Ｐゴシック" pitchFamily="4" charset="-128"/>
        </a:defRPr>
      </a:lvl3pPr>
      <a:lvl4pPr algn="l" defTabSz="4806950" rtl="0" eaLnBrk="0" fontAlgn="base" hangingPunct="0">
        <a:spcBef>
          <a:spcPct val="0"/>
        </a:spcBef>
        <a:spcAft>
          <a:spcPct val="0"/>
        </a:spcAft>
        <a:defRPr kumimoji="1" sz="23200">
          <a:solidFill>
            <a:schemeClr val="tx2"/>
          </a:solidFill>
          <a:latin typeface="Tahoma" pitchFamily="4" charset="0"/>
          <a:ea typeface="ＭＳ Ｐゴシック" pitchFamily="4" charset="-128"/>
        </a:defRPr>
      </a:lvl4pPr>
      <a:lvl5pPr algn="l" defTabSz="4806950" rtl="0" eaLnBrk="0" fontAlgn="base" hangingPunct="0">
        <a:spcBef>
          <a:spcPct val="0"/>
        </a:spcBef>
        <a:spcAft>
          <a:spcPct val="0"/>
        </a:spcAft>
        <a:defRPr kumimoji="1" sz="23200">
          <a:solidFill>
            <a:schemeClr val="tx2"/>
          </a:solidFill>
          <a:latin typeface="Tahoma" pitchFamily="4" charset="0"/>
          <a:ea typeface="ＭＳ Ｐゴシック" pitchFamily="4" charset="-128"/>
        </a:defRPr>
      </a:lvl5pPr>
      <a:lvl6pPr marL="457200" algn="l" defTabSz="4806950" rtl="0" eaLnBrk="0" fontAlgn="base" hangingPunct="0">
        <a:spcBef>
          <a:spcPct val="0"/>
        </a:spcBef>
        <a:spcAft>
          <a:spcPct val="0"/>
        </a:spcAft>
        <a:defRPr kumimoji="1" sz="23200">
          <a:solidFill>
            <a:schemeClr val="tx2"/>
          </a:solidFill>
          <a:latin typeface="Tahoma" pitchFamily="4" charset="0"/>
        </a:defRPr>
      </a:lvl6pPr>
      <a:lvl7pPr marL="914400" algn="l" defTabSz="4806950" rtl="0" eaLnBrk="0" fontAlgn="base" hangingPunct="0">
        <a:spcBef>
          <a:spcPct val="0"/>
        </a:spcBef>
        <a:spcAft>
          <a:spcPct val="0"/>
        </a:spcAft>
        <a:defRPr kumimoji="1" sz="23200">
          <a:solidFill>
            <a:schemeClr val="tx2"/>
          </a:solidFill>
          <a:latin typeface="Tahoma" pitchFamily="4" charset="0"/>
        </a:defRPr>
      </a:lvl7pPr>
      <a:lvl8pPr marL="1371600" algn="l" defTabSz="4806950" rtl="0" eaLnBrk="0" fontAlgn="base" hangingPunct="0">
        <a:spcBef>
          <a:spcPct val="0"/>
        </a:spcBef>
        <a:spcAft>
          <a:spcPct val="0"/>
        </a:spcAft>
        <a:defRPr kumimoji="1" sz="23200">
          <a:solidFill>
            <a:schemeClr val="tx2"/>
          </a:solidFill>
          <a:latin typeface="Tahoma" pitchFamily="4" charset="0"/>
        </a:defRPr>
      </a:lvl8pPr>
      <a:lvl9pPr marL="1828800" algn="l" defTabSz="4806950" rtl="0" eaLnBrk="0" fontAlgn="base" hangingPunct="0">
        <a:spcBef>
          <a:spcPct val="0"/>
        </a:spcBef>
        <a:spcAft>
          <a:spcPct val="0"/>
        </a:spcAft>
        <a:defRPr kumimoji="1" sz="23200">
          <a:solidFill>
            <a:schemeClr val="tx2"/>
          </a:solidFill>
          <a:latin typeface="Tahoma" pitchFamily="4" charset="0"/>
        </a:defRPr>
      </a:lvl9pPr>
    </p:titleStyle>
    <p:bodyStyle>
      <a:lvl1pPr marL="1801813" indent="-1801813" algn="l" defTabSz="4806950" rtl="0" eaLnBrk="0" fontAlgn="base" hangingPunct="0">
        <a:spcBef>
          <a:spcPct val="20000"/>
        </a:spcBef>
        <a:spcAft>
          <a:spcPct val="0"/>
        </a:spcAft>
        <a:buChar char="•"/>
        <a:defRPr kumimoji="1" sz="16900">
          <a:solidFill>
            <a:schemeClr val="tx1"/>
          </a:solidFill>
          <a:latin typeface="+mn-lt"/>
          <a:ea typeface="ＭＳ Ｐゴシック" pitchFamily="4" charset="-128"/>
          <a:cs typeface="+mn-cs"/>
        </a:defRPr>
      </a:lvl1pPr>
      <a:lvl2pPr marL="3906838" indent="-1504950" algn="l" defTabSz="4806950" rtl="0" eaLnBrk="0" fontAlgn="base" hangingPunct="0">
        <a:spcBef>
          <a:spcPct val="20000"/>
        </a:spcBef>
        <a:spcAft>
          <a:spcPct val="0"/>
        </a:spcAft>
        <a:buChar char="–"/>
        <a:defRPr kumimoji="1" sz="14800">
          <a:solidFill>
            <a:schemeClr val="tx1"/>
          </a:solidFill>
          <a:latin typeface="+mn-lt"/>
          <a:ea typeface="ＭＳ Ｐゴシック" pitchFamily="4" charset="-128"/>
        </a:defRPr>
      </a:lvl2pPr>
      <a:lvl3pPr marL="6008688" indent="-1201738" algn="l" defTabSz="4806950" rtl="0" eaLnBrk="0" fontAlgn="base" hangingPunct="0">
        <a:spcBef>
          <a:spcPct val="20000"/>
        </a:spcBef>
        <a:spcAft>
          <a:spcPct val="0"/>
        </a:spcAft>
        <a:buChar char="•"/>
        <a:defRPr kumimoji="1" sz="12600">
          <a:solidFill>
            <a:schemeClr val="tx1"/>
          </a:solidFill>
          <a:latin typeface="+mn-lt"/>
          <a:ea typeface="ＭＳ Ｐゴシック" pitchFamily="4" charset="-128"/>
        </a:defRPr>
      </a:lvl3pPr>
      <a:lvl4pPr marL="8410575" indent="-1201738" algn="l" defTabSz="4806950" rtl="0" eaLnBrk="0" fontAlgn="base" hangingPunct="0">
        <a:spcBef>
          <a:spcPct val="20000"/>
        </a:spcBef>
        <a:spcAft>
          <a:spcPct val="0"/>
        </a:spcAft>
        <a:buChar char="–"/>
        <a:defRPr kumimoji="1" sz="10500">
          <a:solidFill>
            <a:schemeClr val="tx1"/>
          </a:solidFill>
          <a:latin typeface="+mn-lt"/>
          <a:ea typeface="ＭＳ Ｐゴシック" pitchFamily="4" charset="-128"/>
        </a:defRPr>
      </a:lvl4pPr>
      <a:lvl5pPr marL="10815638" indent="-1200150" algn="l" defTabSz="4806950" rtl="0" eaLnBrk="0" fontAlgn="base" hangingPunct="0">
        <a:spcBef>
          <a:spcPct val="20000"/>
        </a:spcBef>
        <a:spcAft>
          <a:spcPct val="0"/>
        </a:spcAft>
        <a:buChar char="»"/>
        <a:defRPr kumimoji="1" sz="10500">
          <a:solidFill>
            <a:schemeClr val="tx1"/>
          </a:solidFill>
          <a:latin typeface="+mn-lt"/>
          <a:ea typeface="ＭＳ Ｐゴシック" pitchFamily="4" charset="-128"/>
        </a:defRPr>
      </a:lvl5pPr>
      <a:lvl6pPr marL="11272838" indent="-1200150" algn="l" defTabSz="4806950" rtl="0" eaLnBrk="0" fontAlgn="base" hangingPunct="0">
        <a:spcBef>
          <a:spcPct val="20000"/>
        </a:spcBef>
        <a:spcAft>
          <a:spcPct val="0"/>
        </a:spcAft>
        <a:buChar char="»"/>
        <a:defRPr kumimoji="1" sz="10500">
          <a:solidFill>
            <a:schemeClr val="tx1"/>
          </a:solidFill>
          <a:latin typeface="+mn-lt"/>
          <a:ea typeface="ＭＳ Ｐゴシック" pitchFamily="4" charset="-128"/>
        </a:defRPr>
      </a:lvl6pPr>
      <a:lvl7pPr marL="11730038" indent="-1200150" algn="l" defTabSz="4806950" rtl="0" eaLnBrk="0" fontAlgn="base" hangingPunct="0">
        <a:spcBef>
          <a:spcPct val="20000"/>
        </a:spcBef>
        <a:spcAft>
          <a:spcPct val="0"/>
        </a:spcAft>
        <a:buChar char="»"/>
        <a:defRPr kumimoji="1" sz="10500">
          <a:solidFill>
            <a:schemeClr val="tx1"/>
          </a:solidFill>
          <a:latin typeface="+mn-lt"/>
          <a:ea typeface="ＭＳ Ｐゴシック" pitchFamily="4" charset="-128"/>
        </a:defRPr>
      </a:lvl7pPr>
      <a:lvl8pPr marL="12187238" indent="-1200150" algn="l" defTabSz="4806950" rtl="0" eaLnBrk="0" fontAlgn="base" hangingPunct="0">
        <a:spcBef>
          <a:spcPct val="20000"/>
        </a:spcBef>
        <a:spcAft>
          <a:spcPct val="0"/>
        </a:spcAft>
        <a:buChar char="»"/>
        <a:defRPr kumimoji="1" sz="10500">
          <a:solidFill>
            <a:schemeClr val="tx1"/>
          </a:solidFill>
          <a:latin typeface="+mn-lt"/>
          <a:ea typeface="ＭＳ Ｐゴシック" pitchFamily="4" charset="-128"/>
        </a:defRPr>
      </a:lvl8pPr>
      <a:lvl9pPr marL="12644438" indent="-1200150" algn="l" defTabSz="4806950" rtl="0" eaLnBrk="0" fontAlgn="base" hangingPunct="0">
        <a:spcBef>
          <a:spcPct val="20000"/>
        </a:spcBef>
        <a:spcAft>
          <a:spcPct val="0"/>
        </a:spcAft>
        <a:buChar char="»"/>
        <a:defRPr kumimoji="1" sz="10500">
          <a:solidFill>
            <a:schemeClr val="tx1"/>
          </a:solidFill>
          <a:latin typeface="+mn-lt"/>
          <a:ea typeface="ＭＳ Ｐゴシック" pitchFamily="4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97"/>
          <p:cNvSpPr>
            <a:spLocks noChangeArrowheads="1"/>
          </p:cNvSpPr>
          <p:nvPr/>
        </p:nvSpPr>
        <p:spPr bwMode="auto">
          <a:xfrm>
            <a:off x="0" y="0"/>
            <a:ext cx="51206400" cy="5294313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>
          <a:xfrm>
            <a:off x="5329238" y="0"/>
            <a:ext cx="43526075" cy="5446713"/>
          </a:xfrm>
          <a:noFill/>
        </p:spPr>
        <p:txBody>
          <a:bodyPr/>
          <a:lstStyle/>
          <a:p>
            <a:pPr algn="ctr">
              <a:lnSpc>
                <a:spcPct val="90000"/>
              </a:lnSpc>
            </a:pPr>
            <a:r>
              <a:rPr lang="en-US" sz="12200" b="1" dirty="0" smtClean="0">
                <a:solidFill>
                  <a:schemeClr val="tx1"/>
                </a:solidFill>
              </a:rPr>
              <a:t>Title</a:t>
            </a:r>
            <a:br>
              <a:rPr lang="en-US" sz="12200" b="1" dirty="0" smtClean="0">
                <a:solidFill>
                  <a:schemeClr val="tx1"/>
                </a:solidFill>
              </a:rPr>
            </a:br>
            <a:r>
              <a:rPr lang="en-US" sz="9000" dirty="0" smtClean="0">
                <a:solidFill>
                  <a:schemeClr val="tx1"/>
                </a:solidFill>
              </a:rPr>
              <a:t>Names</a:t>
            </a:r>
            <a:r>
              <a:rPr lang="en-US" sz="7900" baseline="30000" dirty="0" smtClean="0">
                <a:solidFill>
                  <a:schemeClr val="tx1"/>
                </a:solidFill>
              </a:rPr>
              <a:t>1</a:t>
            </a:r>
            <a:br>
              <a:rPr lang="en-US" sz="7900" baseline="30000" dirty="0" smtClean="0">
                <a:solidFill>
                  <a:schemeClr val="tx1"/>
                </a:solidFill>
              </a:rPr>
            </a:br>
            <a:r>
              <a:rPr lang="en-US" sz="7900" dirty="0" smtClean="0">
                <a:solidFill>
                  <a:schemeClr val="tx1"/>
                </a:solidFill>
              </a:rPr>
              <a:t>Department of Medicine, University of Florida, Gainesville, FL</a:t>
            </a:r>
            <a:r>
              <a:rPr lang="en-US" sz="9000" dirty="0" smtClean="0">
                <a:solidFill>
                  <a:schemeClr val="tx1"/>
                </a:solidFill>
              </a:rPr>
              <a:t/>
            </a:r>
            <a:br>
              <a:rPr lang="en-US" sz="9000" dirty="0" smtClean="0">
                <a:solidFill>
                  <a:schemeClr val="tx1"/>
                </a:solidFill>
              </a:rPr>
            </a:br>
            <a:endParaRPr lang="en-US" sz="8200" i="1" dirty="0" smtClean="0">
              <a:solidFill>
                <a:schemeClr val="tx1"/>
              </a:solidFill>
              <a:latin typeface="Times" pitchFamily="4" charset="0"/>
            </a:endParaRPr>
          </a:p>
        </p:txBody>
      </p:sp>
      <p:sp>
        <p:nvSpPr>
          <p:cNvPr id="3076" name="Rectangle 316"/>
          <p:cNvSpPr>
            <a:spLocks noChangeArrowheads="1"/>
          </p:cNvSpPr>
          <p:nvPr/>
        </p:nvSpPr>
        <p:spPr bwMode="auto">
          <a:xfrm>
            <a:off x="847725" y="15208250"/>
            <a:ext cx="13484225" cy="1133475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3465" tIns="46733" rIns="93465" bIns="46733" anchor="ctr"/>
          <a:lstStyle/>
          <a:p>
            <a:pPr algn="ctr" defTabSz="933450"/>
            <a:r>
              <a:rPr lang="en-US" sz="6100" b="1">
                <a:latin typeface="Times" pitchFamily="4" charset="0"/>
              </a:rPr>
              <a:t>Background</a:t>
            </a:r>
            <a:endParaRPr lang="en-US" sz="6100" b="1">
              <a:solidFill>
                <a:srgbClr val="FFFF00"/>
              </a:solidFill>
              <a:latin typeface="Times" pitchFamily="4" charset="0"/>
            </a:endParaRPr>
          </a:p>
        </p:txBody>
      </p:sp>
      <p:sp>
        <p:nvSpPr>
          <p:cNvPr id="3077" name="Rectangle 745"/>
          <p:cNvSpPr>
            <a:spLocks noChangeArrowheads="1"/>
          </p:cNvSpPr>
          <p:nvPr/>
        </p:nvSpPr>
        <p:spPr bwMode="auto">
          <a:xfrm>
            <a:off x="990600" y="5718175"/>
            <a:ext cx="13388975" cy="1114425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3465" tIns="46733" rIns="93465" bIns="46733" anchor="ctr"/>
          <a:lstStyle/>
          <a:p>
            <a:pPr algn="ctr" defTabSz="933450"/>
            <a:r>
              <a:rPr lang="en-US" sz="6100" b="1">
                <a:latin typeface="Palatino Linotype" pitchFamily="18" charset="0"/>
              </a:rPr>
              <a:t>Abstract</a:t>
            </a:r>
            <a:endParaRPr lang="en-US" sz="6100" b="1">
              <a:solidFill>
                <a:srgbClr val="FFFF00"/>
              </a:solidFill>
              <a:latin typeface="Palatino Linotype" pitchFamily="18" charset="0"/>
            </a:endParaRPr>
          </a:p>
        </p:txBody>
      </p:sp>
      <p:sp>
        <p:nvSpPr>
          <p:cNvPr id="3078" name="Rectangle 746"/>
          <p:cNvSpPr>
            <a:spLocks noChangeArrowheads="1"/>
          </p:cNvSpPr>
          <p:nvPr/>
        </p:nvSpPr>
        <p:spPr bwMode="auto">
          <a:xfrm>
            <a:off x="958850" y="20705763"/>
            <a:ext cx="13479463" cy="1133475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3465" tIns="46733" rIns="93465" bIns="46733" anchor="ctr"/>
          <a:lstStyle/>
          <a:p>
            <a:pPr algn="ctr" defTabSz="933450"/>
            <a:r>
              <a:rPr lang="en-US" sz="6100" b="1">
                <a:latin typeface="Palatino Linotype" pitchFamily="18" charset="0"/>
              </a:rPr>
              <a:t>Methods</a:t>
            </a:r>
            <a:endParaRPr lang="en-US" sz="6100" b="1">
              <a:solidFill>
                <a:srgbClr val="FFFF00"/>
              </a:solidFill>
              <a:latin typeface="Palatino Linotype" pitchFamily="18" charset="0"/>
            </a:endParaRPr>
          </a:p>
        </p:txBody>
      </p:sp>
      <p:sp>
        <p:nvSpPr>
          <p:cNvPr id="3079" name="Rectangle 744"/>
          <p:cNvSpPr>
            <a:spLocks noChangeArrowheads="1"/>
          </p:cNvSpPr>
          <p:nvPr/>
        </p:nvSpPr>
        <p:spPr bwMode="auto">
          <a:xfrm>
            <a:off x="31211838" y="24382413"/>
            <a:ext cx="18975387" cy="1266825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3465" tIns="46733" rIns="93465" bIns="46733" anchor="ctr"/>
          <a:lstStyle/>
          <a:p>
            <a:pPr algn="ctr" defTabSz="933450"/>
            <a:r>
              <a:rPr lang="en-US" sz="6100" b="1">
                <a:latin typeface="Times" pitchFamily="4" charset="0"/>
              </a:rPr>
              <a:t>Conclusions </a:t>
            </a:r>
            <a:endParaRPr lang="en-US" sz="6100" b="1">
              <a:solidFill>
                <a:srgbClr val="FFFF00"/>
              </a:solidFill>
              <a:latin typeface="Times" pitchFamily="4" charset="0"/>
            </a:endParaRPr>
          </a:p>
        </p:txBody>
      </p:sp>
      <p:sp>
        <p:nvSpPr>
          <p:cNvPr id="3080" name="Rectangle 879"/>
          <p:cNvSpPr>
            <a:spLocks noChangeArrowheads="1"/>
          </p:cNvSpPr>
          <p:nvPr/>
        </p:nvSpPr>
        <p:spPr bwMode="auto">
          <a:xfrm>
            <a:off x="16221075" y="5765800"/>
            <a:ext cx="33899475" cy="1052513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3465" tIns="46733" rIns="93465" bIns="46733" anchor="ctr"/>
          <a:lstStyle/>
          <a:p>
            <a:pPr algn="ctr" defTabSz="933450"/>
            <a:r>
              <a:rPr lang="en-US" sz="6100" b="1">
                <a:latin typeface="Palatino Linotype" pitchFamily="18" charset="0"/>
              </a:rPr>
              <a:t>Results</a:t>
            </a:r>
            <a:endParaRPr lang="en-US" sz="6100" b="1">
              <a:solidFill>
                <a:srgbClr val="FFFF00"/>
              </a:solidFill>
              <a:latin typeface="Palatino Linotype" pitchFamily="18" charset="0"/>
            </a:endParaRPr>
          </a:p>
        </p:txBody>
      </p:sp>
      <p:sp>
        <p:nvSpPr>
          <p:cNvPr id="3081" name="Text Box 967"/>
          <p:cNvSpPr txBox="1">
            <a:spLocks noChangeArrowheads="1"/>
          </p:cNvSpPr>
          <p:nvPr/>
        </p:nvSpPr>
        <p:spPr bwMode="auto">
          <a:xfrm>
            <a:off x="10082213" y="936625"/>
            <a:ext cx="887412" cy="47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465" tIns="46733" rIns="93465" bIns="46733">
            <a:spAutoFit/>
          </a:bodyPr>
          <a:lstStyle>
            <a:lvl1pPr defTabSz="933450">
              <a:defRPr sz="2400">
                <a:solidFill>
                  <a:schemeClr val="tx1"/>
                </a:solidFill>
                <a:latin typeface="Storybook" pitchFamily="2" charset="0"/>
                <a:ea typeface="ＭＳ Ｐゴシック" pitchFamily="4" charset="-128"/>
              </a:defRPr>
            </a:lvl1pPr>
            <a:lvl2pPr marL="742950" indent="-285750" defTabSz="933450">
              <a:defRPr sz="2400">
                <a:solidFill>
                  <a:schemeClr val="tx1"/>
                </a:solidFill>
                <a:latin typeface="Storybook" pitchFamily="2" charset="0"/>
                <a:ea typeface="ＭＳ Ｐゴシック" pitchFamily="4" charset="-128"/>
              </a:defRPr>
            </a:lvl2pPr>
            <a:lvl3pPr marL="1143000" indent="-228600" defTabSz="933450">
              <a:defRPr sz="2400">
                <a:solidFill>
                  <a:schemeClr val="tx1"/>
                </a:solidFill>
                <a:latin typeface="Storybook" pitchFamily="2" charset="0"/>
                <a:ea typeface="ＭＳ Ｐゴシック" pitchFamily="4" charset="-128"/>
              </a:defRPr>
            </a:lvl3pPr>
            <a:lvl4pPr marL="1600200" indent="-228600" defTabSz="933450">
              <a:defRPr sz="2400">
                <a:solidFill>
                  <a:schemeClr val="tx1"/>
                </a:solidFill>
                <a:latin typeface="Storybook" pitchFamily="2" charset="0"/>
                <a:ea typeface="ＭＳ Ｐゴシック" pitchFamily="4" charset="-128"/>
              </a:defRPr>
            </a:lvl4pPr>
            <a:lvl5pPr marL="2057400" indent="-228600" defTabSz="933450">
              <a:defRPr sz="2400">
                <a:solidFill>
                  <a:schemeClr val="tx1"/>
                </a:solidFill>
                <a:latin typeface="Storybook" pitchFamily="2" charset="0"/>
                <a:ea typeface="ＭＳ Ｐゴシック" pitchFamily="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torybook" pitchFamily="2" charset="0"/>
                <a:ea typeface="ＭＳ Ｐゴシック" pitchFamily="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torybook" pitchFamily="2" charset="0"/>
                <a:ea typeface="ＭＳ Ｐゴシック" pitchFamily="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torybook" pitchFamily="2" charset="0"/>
                <a:ea typeface="ＭＳ Ｐゴシック" pitchFamily="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torybook" pitchFamily="2" charset="0"/>
                <a:ea typeface="ＭＳ Ｐゴシック" pitchFamily="4" charset="-128"/>
              </a:defRPr>
            </a:lvl9pPr>
          </a:lstStyle>
          <a:p>
            <a:pPr>
              <a:spcBef>
                <a:spcPct val="50000"/>
              </a:spcBef>
            </a:pPr>
            <a:endParaRPr lang="en-US" sz="2500"/>
          </a:p>
        </p:txBody>
      </p:sp>
      <p:sp>
        <p:nvSpPr>
          <p:cNvPr id="3082" name="Rectangle 972"/>
          <p:cNvSpPr>
            <a:spLocks noChangeArrowheads="1"/>
          </p:cNvSpPr>
          <p:nvPr/>
        </p:nvSpPr>
        <p:spPr bwMode="auto">
          <a:xfrm>
            <a:off x="36096575" y="29517975"/>
            <a:ext cx="12726988" cy="1265238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3465" tIns="46733" rIns="93465" bIns="46733" anchor="ctr"/>
          <a:lstStyle/>
          <a:p>
            <a:pPr algn="ctr" defTabSz="933450"/>
            <a:r>
              <a:rPr lang="en-US" sz="6100" b="1">
                <a:latin typeface="Times" pitchFamily="4" charset="0"/>
              </a:rPr>
              <a:t>Acknowledgement</a:t>
            </a:r>
            <a:endParaRPr lang="en-US" sz="6100" b="1">
              <a:solidFill>
                <a:srgbClr val="FFFF00"/>
              </a:solidFill>
              <a:latin typeface="Times" pitchFamily="4" charset="0"/>
            </a:endParaRPr>
          </a:p>
        </p:txBody>
      </p:sp>
      <p:pic>
        <p:nvPicPr>
          <p:cNvPr id="3083" name="Picture 99" descr="UFSigWhite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3188" y="1336675"/>
            <a:ext cx="6618287" cy="194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4" name="Picture 100" descr="Vertical_Signature_Blu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56400" y="485775"/>
            <a:ext cx="4343400" cy="423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085" name="Group 102"/>
          <p:cNvGrpSpPr>
            <a:grpSpLocks/>
          </p:cNvGrpSpPr>
          <p:nvPr/>
        </p:nvGrpSpPr>
        <p:grpSpPr bwMode="auto">
          <a:xfrm>
            <a:off x="8789988" y="765175"/>
            <a:ext cx="3771900" cy="1136650"/>
            <a:chOff x="3412" y="532"/>
            <a:chExt cx="2376" cy="716"/>
          </a:xfrm>
        </p:grpSpPr>
        <p:sp>
          <p:nvSpPr>
            <p:cNvPr id="3087" name="Rectangle 103"/>
            <p:cNvSpPr>
              <a:spLocks noChangeArrowheads="1"/>
            </p:cNvSpPr>
            <p:nvPr/>
          </p:nvSpPr>
          <p:spPr bwMode="auto">
            <a:xfrm>
              <a:off x="3412" y="532"/>
              <a:ext cx="2376" cy="71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3088" name="Picture 104" descr="UF_Signature_Themeline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80" y="587"/>
              <a:ext cx="2239" cy="6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</p:sld>
</file>

<file path=ppt/theme/theme1.xml><?xml version="1.0" encoding="utf-8"?>
<a:theme xmlns:a="http://schemas.openxmlformats.org/drawingml/2006/main" name="Angles">
  <a:themeElements>
    <a:clrScheme name="Angles 1">
      <a:dk1>
        <a:srgbClr val="F8F8F8"/>
      </a:dk1>
      <a:lt1>
        <a:srgbClr val="FFFFFF"/>
      </a:lt1>
      <a:dk2>
        <a:srgbClr val="000000"/>
      </a:dk2>
      <a:lt2>
        <a:srgbClr val="000000"/>
      </a:lt2>
      <a:accent1>
        <a:srgbClr val="FF0000"/>
      </a:accent1>
      <a:accent2>
        <a:srgbClr val="3333FF"/>
      </a:accent2>
      <a:accent3>
        <a:srgbClr val="AAAAAA"/>
      </a:accent3>
      <a:accent4>
        <a:srgbClr val="DADADA"/>
      </a:accent4>
      <a:accent5>
        <a:srgbClr val="FFAAAA"/>
      </a:accent5>
      <a:accent6>
        <a:srgbClr val="2D2DE7"/>
      </a:accent6>
      <a:hlink>
        <a:srgbClr val="008000"/>
      </a:hlink>
      <a:folHlink>
        <a:srgbClr val="808080"/>
      </a:folHlink>
    </a:clrScheme>
    <a:fontScheme name="Angle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Storybook" pitchFamily="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Storybook" pitchFamily="2" charset="0"/>
          </a:defRPr>
        </a:defPPr>
      </a:lstStyle>
    </a:lnDef>
  </a:objectDefaults>
  <a:extraClrSchemeLst>
    <a:extraClrScheme>
      <a:clrScheme name="Angles 1">
        <a:dk1>
          <a:srgbClr val="F8F8F8"/>
        </a:dk1>
        <a:lt1>
          <a:srgbClr val="FFFFFF"/>
        </a:lt1>
        <a:dk2>
          <a:srgbClr val="000000"/>
        </a:dk2>
        <a:lt2>
          <a:srgbClr val="000000"/>
        </a:lt2>
        <a:accent1>
          <a:srgbClr val="FF0000"/>
        </a:accent1>
        <a:accent2>
          <a:srgbClr val="3333FF"/>
        </a:accent2>
        <a:accent3>
          <a:srgbClr val="AAAAAA"/>
        </a:accent3>
        <a:accent4>
          <a:srgbClr val="DADADA"/>
        </a:accent4>
        <a:accent5>
          <a:srgbClr val="FFAAAA"/>
        </a:accent5>
        <a:accent6>
          <a:srgbClr val="2D2DE7"/>
        </a:accent6>
        <a:hlink>
          <a:srgbClr val="008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ngles 2">
        <a:dk1>
          <a:srgbClr val="360036"/>
        </a:dk1>
        <a:lt1>
          <a:srgbClr val="FFFFFF"/>
        </a:lt1>
        <a:dk2>
          <a:srgbClr val="FFFFCC"/>
        </a:dk2>
        <a:lt2>
          <a:srgbClr val="666633"/>
        </a:lt2>
        <a:accent1>
          <a:srgbClr val="996600"/>
        </a:accent1>
        <a:accent2>
          <a:srgbClr val="CCCC00"/>
        </a:accent2>
        <a:accent3>
          <a:srgbClr val="FFFFFF"/>
        </a:accent3>
        <a:accent4>
          <a:srgbClr val="2D002D"/>
        </a:accent4>
        <a:accent5>
          <a:srgbClr val="CAB8AA"/>
        </a:accent5>
        <a:accent6>
          <a:srgbClr val="B9B900"/>
        </a:accent6>
        <a:hlink>
          <a:srgbClr val="99CC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ngles 3">
        <a:dk1>
          <a:srgbClr val="000000"/>
        </a:dk1>
        <a:lt1>
          <a:srgbClr val="FFFFFF"/>
        </a:lt1>
        <a:dk2>
          <a:srgbClr val="FFFFFF"/>
        </a:dk2>
        <a:lt2>
          <a:srgbClr val="393939"/>
        </a:lt2>
        <a:accent1>
          <a:srgbClr val="B2B2B2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D4D4D4"/>
        </a:accent6>
        <a:hlink>
          <a:srgbClr val="4D4D4D"/>
        </a:hlink>
        <a:folHlink>
          <a:srgbClr val="77777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ngles 4">
        <a:dk1>
          <a:srgbClr val="360036"/>
        </a:dk1>
        <a:lt1>
          <a:srgbClr val="FFFFFF"/>
        </a:lt1>
        <a:dk2>
          <a:srgbClr val="FFFFCC"/>
        </a:dk2>
        <a:lt2>
          <a:srgbClr val="660066"/>
        </a:lt2>
        <a:accent1>
          <a:srgbClr val="C3A3C2"/>
        </a:accent1>
        <a:accent2>
          <a:srgbClr val="9999FF"/>
        </a:accent2>
        <a:accent3>
          <a:srgbClr val="FFFFFF"/>
        </a:accent3>
        <a:accent4>
          <a:srgbClr val="2D002D"/>
        </a:accent4>
        <a:accent5>
          <a:srgbClr val="DECEDD"/>
        </a:accent5>
        <a:accent6>
          <a:srgbClr val="8A8AE7"/>
        </a:accent6>
        <a:hlink>
          <a:srgbClr val="0099CC"/>
        </a:hlink>
        <a:folHlink>
          <a:srgbClr val="C99DA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ngles 5">
        <a:dk1>
          <a:srgbClr val="000000"/>
        </a:dk1>
        <a:lt1>
          <a:srgbClr val="99CCFF"/>
        </a:lt1>
        <a:dk2>
          <a:srgbClr val="CCECFF"/>
        </a:dk2>
        <a:lt2>
          <a:srgbClr val="002244"/>
        </a:lt2>
        <a:accent1>
          <a:srgbClr val="336699"/>
        </a:accent1>
        <a:accent2>
          <a:srgbClr val="CC99FF"/>
        </a:accent2>
        <a:accent3>
          <a:srgbClr val="CAE2FF"/>
        </a:accent3>
        <a:accent4>
          <a:srgbClr val="000000"/>
        </a:accent4>
        <a:accent5>
          <a:srgbClr val="ADB8CA"/>
        </a:accent5>
        <a:accent6>
          <a:srgbClr val="B98AE7"/>
        </a:accent6>
        <a:hlink>
          <a:srgbClr val="33CCCC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N:\WIN32\MSO97\Template\Designs\ANGLES.POT</Template>
  <TotalTime>1987</TotalTime>
  <Words>7</Words>
  <Application>Microsoft Office PowerPoint</Application>
  <PresentationFormat>Custom</PresentationFormat>
  <Paragraphs>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Angles</vt:lpstr>
      <vt:lpstr>Title Names1 Department of Medicine, University of Florida, Gainesville, FL </vt:lpstr>
    </vt:vector>
  </TitlesOfParts>
  <Company>OIT, University of Florida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Rapid, Repeated FISH in Human Amniocytes and Fibroblasts for Preimplantation Genetic Diagnosis LJ Evenson M.D., KC Drury PhD., L Kovalinskaia M.A., RS Williams M.D.  Department of Obstetrics and Gynecology Research Laboratory University of Florida College of  Medicine, Gainesville, Florida.</dc:title>
  <dc:creator>Roger W Hoover</dc:creator>
  <cp:lastModifiedBy>Ciccarelli,Katrina M</cp:lastModifiedBy>
  <cp:revision>65</cp:revision>
  <cp:lastPrinted>1999-09-20T21:03:24Z</cp:lastPrinted>
  <dcterms:created xsi:type="dcterms:W3CDTF">1999-09-20T12:29:30Z</dcterms:created>
  <dcterms:modified xsi:type="dcterms:W3CDTF">2014-02-25T15:03:43Z</dcterms:modified>
</cp:coreProperties>
</file>